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2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192"/>
    <a:srgbClr val="0C72AA"/>
    <a:srgbClr val="0987CD"/>
    <a:srgbClr val="027FD4"/>
    <a:srgbClr val="19A1FD"/>
    <a:srgbClr val="006CCE"/>
    <a:srgbClr val="02B9CC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4" autoAdjust="0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187700"/>
            <a:ext cx="6172200" cy="8509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da-DK" noProof="0" smtClean="0"/>
              <a:t>Klik for at redigere i master</a:t>
            </a:r>
            <a:endParaRPr lang="en-US" noProof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1850" y="4452938"/>
            <a:ext cx="6248400" cy="5334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  <a:endParaRPr lang="en-US" noProof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6518417-2A8F-4776-A803-F76EBA3C2216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5A5B3-9648-42CA-8A27-5AA2BC01CED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16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000250" cy="64008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0"/>
            <a:ext cx="5848350" cy="6400800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5C3EB-E92D-4ACC-A567-E523F67BB071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88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9EEE6-3E75-49D3-856A-5DA10A21B6D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44938-0762-4CA7-B5E7-5FCCF44EFE3F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40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990600"/>
            <a:ext cx="3924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05803-BBE3-41E8-B073-25C3475A99A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51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3E10D-CC7B-45A9-84C4-DFA3D273CF7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19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2CE8D-487C-4DBB-9CE8-3DC8C111598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1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63C8-3A12-45EB-8213-EE0A31C01BA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3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1ECB9-BB16-45AD-8429-61EAC5F857A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06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F4262-1DAC-4CD8-B71F-9E67A9E9D07A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49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001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5B93002-975D-4F36-9E76-3D446EFB16B0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rivselogbev&#230;gelse.dk/index.php/brain-breaks/" TargetMode="External"/><Relationship Id="rId2" Type="http://schemas.openxmlformats.org/officeDocument/2006/relationships/hyperlink" Target="http://www.kroppeniundervisningen.d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roppeniundervisningen.dk/wp-content/uploads/2018/05/Foreningssamarbejder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Bevægelse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Tibben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19-20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Hvorfor bevægelse?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z="1800" dirty="0" smtClean="0"/>
              <a:t>Motivationen </a:t>
            </a:r>
            <a:r>
              <a:rPr lang="da-DK" sz="1800" dirty="0"/>
              <a:t>øges</a:t>
            </a:r>
          </a:p>
          <a:p>
            <a:pPr lvl="0"/>
            <a:r>
              <a:rPr lang="da-DK" sz="1800" dirty="0"/>
              <a:t>Engagere børn og unge i nye relationer og venskaber</a:t>
            </a:r>
          </a:p>
          <a:p>
            <a:pPr lvl="0"/>
            <a:r>
              <a:rPr lang="da-DK" sz="1800" dirty="0"/>
              <a:t>Eleverne efterspørger bevægelse</a:t>
            </a:r>
          </a:p>
          <a:p>
            <a:pPr lvl="0"/>
            <a:r>
              <a:rPr lang="da-DK" sz="1800" dirty="0"/>
              <a:t>Undersøgelser peger på at børn der bevæger sig; er glade for livet, har et godt helbred, føler sig mindre hjælpeløse, er mindre morgentrætte, har lettere ved at få venner og er mindre ensomme</a:t>
            </a:r>
          </a:p>
          <a:p>
            <a:pPr lvl="0"/>
            <a:r>
              <a:rPr lang="da-DK" sz="1800" dirty="0"/>
              <a:t>Hård aktivitet øger stoffet BDNF, som er en nødvendig forudsætning for at nervecellerne i hjernen kan muliggøre kognitive processer som læring og problemløsning</a:t>
            </a:r>
          </a:p>
          <a:p>
            <a:pPr lvl="0"/>
            <a:r>
              <a:rPr lang="da-DK" sz="1800" dirty="0"/>
              <a:t>Risikoen nedsættes for få diabetes, hjerte-karsygdomme, forhøjet blodtryk, overvægt, knogleskørhed og visse former for kræft mv.</a:t>
            </a:r>
          </a:p>
          <a:p>
            <a:pPr lvl="0"/>
            <a:r>
              <a:rPr lang="da-DK" sz="1800" dirty="0"/>
              <a:t>M</a:t>
            </a:r>
            <a:r>
              <a:rPr lang="da-DK" sz="1800" dirty="0" smtClean="0"/>
              <a:t>otion om morgenen </a:t>
            </a:r>
            <a:r>
              <a:rPr lang="da-DK" sz="1800" dirty="0"/>
              <a:t>gavner indlæringen/koncentrationen helt op til 4 timer efter</a:t>
            </a:r>
          </a:p>
          <a:p>
            <a:pPr lvl="0"/>
            <a:r>
              <a:rPr lang="da-DK" sz="1800" dirty="0"/>
              <a:t>Koncentration og engagement øges</a:t>
            </a:r>
          </a:p>
          <a:p>
            <a:pPr lvl="0"/>
            <a:r>
              <a:rPr lang="da-DK" sz="1800" dirty="0"/>
              <a:t>Selvværd styrkes og mobning reduceres</a:t>
            </a:r>
          </a:p>
          <a:p>
            <a:pPr lvl="0"/>
            <a:r>
              <a:rPr lang="da-DK" sz="1800" dirty="0"/>
              <a:t>Mentale, sociale og emotionelle processer udvikles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53979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6 </a:t>
            </a:r>
            <a:r>
              <a:rPr lang="da-DK" dirty="0" smtClean="0"/>
              <a:t>områder – og </a:t>
            </a:r>
            <a:r>
              <a:rPr lang="da-DK" dirty="0" err="1" smtClean="0"/>
              <a:t>fokusår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400" dirty="0" smtClean="0">
                <a:hlinkClick r:id="rId2"/>
              </a:rPr>
              <a:t>www.kroppeniundervisningen.dk</a:t>
            </a:r>
            <a:endParaRPr lang="da-DK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sz="1400" dirty="0" smtClean="0"/>
              <a:t>BIU(2. år)</a:t>
            </a:r>
            <a:endParaRPr lang="da-DK" sz="1400" dirty="0" smtClean="0"/>
          </a:p>
          <a:p>
            <a:pPr>
              <a:buFontTx/>
              <a:buChar char="-"/>
            </a:pPr>
            <a:r>
              <a:rPr lang="da-DK" sz="1400" b="0" dirty="0" smtClean="0"/>
              <a:t>Arbejde </a:t>
            </a:r>
            <a:r>
              <a:rPr lang="da-DK" sz="1400" b="0" dirty="0" smtClean="0"/>
              <a:t>i </a:t>
            </a:r>
            <a:r>
              <a:rPr lang="da-DK" sz="1400" b="0" dirty="0" smtClean="0"/>
              <a:t>husene/klasserne</a:t>
            </a:r>
          </a:p>
          <a:p>
            <a:pPr>
              <a:buFontTx/>
              <a:buChar char="-"/>
            </a:pPr>
            <a:r>
              <a:rPr lang="da-DK" sz="1400" b="0" dirty="0" smtClean="0"/>
              <a:t>Bevægelsescoaches</a:t>
            </a:r>
            <a:endParaRPr lang="da-DK" sz="1400" b="0" dirty="0" smtClean="0"/>
          </a:p>
          <a:p>
            <a:r>
              <a:rPr lang="da-DK" sz="1400" dirty="0" smtClean="0"/>
              <a:t>Pauser</a:t>
            </a:r>
          </a:p>
          <a:p>
            <a:pPr>
              <a:buFontTx/>
              <a:buChar char="-"/>
            </a:pPr>
            <a:r>
              <a:rPr lang="da-DK" sz="1400" b="0" dirty="0" smtClean="0"/>
              <a:t>Pauseturneringer</a:t>
            </a:r>
          </a:p>
          <a:p>
            <a:pPr>
              <a:buFontTx/>
              <a:buChar char="-"/>
            </a:pPr>
            <a:r>
              <a:rPr lang="da-DK" sz="1400" b="0" dirty="0"/>
              <a:t>Å</a:t>
            </a:r>
            <a:r>
              <a:rPr lang="da-DK" sz="1400" b="0" dirty="0" smtClean="0"/>
              <a:t>ben hal(7. kl)</a:t>
            </a:r>
          </a:p>
          <a:p>
            <a:pPr>
              <a:buFontTx/>
              <a:buChar char="-"/>
            </a:pPr>
            <a:r>
              <a:rPr lang="da-DK" sz="1400" b="0" dirty="0" smtClean="0"/>
              <a:t>Aktivitetskasse på PLC</a:t>
            </a:r>
            <a:endParaRPr lang="da-DK" sz="1400" b="0" dirty="0"/>
          </a:p>
          <a:p>
            <a:r>
              <a:rPr lang="da-DK" sz="1400" dirty="0" smtClean="0"/>
              <a:t>Brain </a:t>
            </a:r>
            <a:r>
              <a:rPr lang="da-DK" sz="1400" dirty="0" smtClean="0"/>
              <a:t>breaks(1. år)</a:t>
            </a:r>
            <a:endParaRPr lang="da-DK" sz="1400" dirty="0" smtClean="0"/>
          </a:p>
          <a:p>
            <a:pPr>
              <a:buFontTx/>
              <a:buChar char="-"/>
            </a:pPr>
            <a:r>
              <a:rPr lang="da-DK" sz="1400" b="0" dirty="0" smtClean="0"/>
              <a:t>Link: </a:t>
            </a:r>
            <a:r>
              <a:rPr lang="da-DK" sz="1400" b="0" dirty="0" smtClean="0">
                <a:hlinkClick r:id="rId3"/>
              </a:rPr>
              <a:t>http</a:t>
            </a:r>
            <a:r>
              <a:rPr lang="da-DK" sz="1400" b="0" dirty="0">
                <a:hlinkClick r:id="rId3"/>
              </a:rPr>
              <a:t>://trivselogbevægelse.dk/</a:t>
            </a:r>
            <a:r>
              <a:rPr lang="da-DK" sz="1400" b="0" dirty="0" err="1">
                <a:hlinkClick r:id="rId3"/>
              </a:rPr>
              <a:t>index.php</a:t>
            </a:r>
            <a:r>
              <a:rPr lang="da-DK" sz="1400" b="0" dirty="0">
                <a:hlinkClick r:id="rId3"/>
              </a:rPr>
              <a:t>/brain-breaks</a:t>
            </a:r>
            <a:r>
              <a:rPr lang="da-DK" sz="1400" b="0" dirty="0" smtClean="0">
                <a:hlinkClick r:id="rId3"/>
              </a:rPr>
              <a:t>/</a:t>
            </a:r>
            <a:r>
              <a:rPr lang="da-DK" sz="1400" b="0" dirty="0" smtClean="0"/>
              <a:t> </a:t>
            </a:r>
          </a:p>
          <a:p>
            <a:r>
              <a:rPr lang="da-DK" sz="1400" dirty="0" smtClean="0"/>
              <a:t>Fysisk </a:t>
            </a:r>
            <a:r>
              <a:rPr lang="da-DK" sz="1400" dirty="0" smtClean="0"/>
              <a:t>træning(3. år)</a:t>
            </a:r>
            <a:endParaRPr lang="da-DK" sz="1400" dirty="0" smtClean="0"/>
          </a:p>
          <a:p>
            <a:pPr>
              <a:buFontTx/>
              <a:buChar char="-"/>
            </a:pPr>
            <a:r>
              <a:rPr lang="da-DK" sz="1400" b="0" dirty="0" smtClean="0"/>
              <a:t>Træningsrum</a:t>
            </a:r>
          </a:p>
          <a:p>
            <a:pPr>
              <a:buFontTx/>
              <a:buChar char="-"/>
            </a:pPr>
            <a:r>
              <a:rPr lang="da-DK" sz="1400" b="0" dirty="0" smtClean="0"/>
              <a:t>Projekt KONDI for 7. kl</a:t>
            </a:r>
            <a:endParaRPr lang="da-DK" sz="1400" b="0" dirty="0" smtClean="0"/>
          </a:p>
          <a:p>
            <a:pPr>
              <a:buFontTx/>
              <a:buChar char="-"/>
            </a:pPr>
            <a:r>
              <a:rPr lang="da-DK" sz="1400" b="0" dirty="0" smtClean="0"/>
              <a:t>(</a:t>
            </a:r>
            <a:r>
              <a:rPr lang="da-DK" sz="1400" b="0" dirty="0" smtClean="0"/>
              <a:t>Morgen)løb</a:t>
            </a:r>
            <a:endParaRPr lang="da-DK" sz="1400" b="0" dirty="0" smtClean="0"/>
          </a:p>
          <a:p>
            <a:r>
              <a:rPr lang="da-DK" sz="1400" dirty="0" smtClean="0"/>
              <a:t>Åben </a:t>
            </a:r>
            <a:r>
              <a:rPr lang="da-DK" sz="1400" dirty="0" smtClean="0"/>
              <a:t>skole</a:t>
            </a:r>
            <a:endParaRPr lang="da-DK" sz="1400" b="0" dirty="0" smtClean="0"/>
          </a:p>
          <a:p>
            <a:pPr>
              <a:buFontTx/>
              <a:buChar char="-"/>
            </a:pPr>
            <a:r>
              <a:rPr lang="da-DK" sz="1400" b="0" dirty="0">
                <a:hlinkClick r:id="rId4"/>
              </a:rPr>
              <a:t>http://</a:t>
            </a:r>
            <a:r>
              <a:rPr lang="da-DK" sz="1400" b="0" dirty="0" smtClean="0">
                <a:hlinkClick r:id="rId4"/>
              </a:rPr>
              <a:t>kroppeniundervisningen.dk/wp-content/uploads/2018/05/Foreningssamarbejder.pdf</a:t>
            </a:r>
            <a:endParaRPr lang="da-DK" sz="1400" b="0" dirty="0" smtClean="0"/>
          </a:p>
          <a:p>
            <a:r>
              <a:rPr lang="da-DK" sz="1400" dirty="0" smtClean="0"/>
              <a:t>Idrætsfaget</a:t>
            </a:r>
          </a:p>
          <a:p>
            <a:pPr>
              <a:buFontTx/>
              <a:buChar char="-"/>
            </a:pPr>
            <a:r>
              <a:rPr lang="da-DK" sz="1400" b="0" dirty="0" smtClean="0"/>
              <a:t>Fagmøder på </a:t>
            </a:r>
            <a:r>
              <a:rPr lang="da-DK" sz="1400" b="0" dirty="0" err="1" smtClean="0"/>
              <a:t>Tibben</a:t>
            </a:r>
            <a:r>
              <a:rPr lang="da-DK" sz="1400" b="0" dirty="0" smtClean="0"/>
              <a:t> og på tværs </a:t>
            </a:r>
            <a:r>
              <a:rPr lang="da-DK" sz="1400" b="0" dirty="0" smtClean="0"/>
              <a:t>mv</a:t>
            </a:r>
          </a:p>
          <a:p>
            <a:pPr>
              <a:buFontTx/>
              <a:buChar char="-"/>
            </a:pPr>
            <a:r>
              <a:rPr lang="da-DK" sz="1400" b="0" dirty="0" smtClean="0"/>
              <a:t>Konditest og øvrig undervisning</a:t>
            </a:r>
            <a:endParaRPr lang="da-DK" sz="1400" b="0" dirty="0"/>
          </a:p>
          <a:p>
            <a:r>
              <a:rPr lang="da-DK" sz="1400" dirty="0" smtClean="0"/>
              <a:t>Andet: </a:t>
            </a:r>
            <a:r>
              <a:rPr lang="da-DK" sz="1400" b="0" dirty="0" smtClean="0"/>
              <a:t>Bevægelse-På-Tværs(pause i dette skoleår) </a:t>
            </a:r>
            <a:r>
              <a:rPr lang="da-DK" sz="1400" b="0" dirty="0" smtClean="0"/>
              <a:t>m. </a:t>
            </a:r>
            <a:r>
              <a:rPr lang="da-DK" sz="1400" b="0" dirty="0" smtClean="0"/>
              <a:t>coaches. Bevægelsescoaches. </a:t>
            </a:r>
            <a:endParaRPr lang="da-DK" sz="1400" b="0" dirty="0" smtClean="0"/>
          </a:p>
          <a:p>
            <a:pPr marL="0" indent="0">
              <a:buNone/>
            </a:pPr>
            <a:endParaRPr lang="da-DK" sz="1600" b="0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sz="1600" b="0" dirty="0" smtClean="0"/>
              <a:t> </a:t>
            </a:r>
          </a:p>
          <a:p>
            <a:pPr marL="0" indent="0">
              <a:buNone/>
            </a:pPr>
            <a:endParaRPr lang="da-DK" sz="1600" b="0" dirty="0" smtClean="0"/>
          </a:p>
          <a:p>
            <a:pPr>
              <a:buFontTx/>
              <a:buChar char="-"/>
            </a:pPr>
            <a:endParaRPr lang="da-DK" sz="1600" b="0" dirty="0"/>
          </a:p>
          <a:p>
            <a:pPr marL="0" indent="0">
              <a:buNone/>
            </a:pPr>
            <a:endParaRPr lang="da-DK" sz="1600" b="0" dirty="0" smtClean="0"/>
          </a:p>
          <a:p>
            <a:pPr marL="0" indent="0">
              <a:buNone/>
            </a:pPr>
            <a:endParaRPr lang="da-DK" sz="1600" b="0" dirty="0" smtClean="0"/>
          </a:p>
          <a:p>
            <a:pPr>
              <a:buFontTx/>
              <a:buChar char="-"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358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kan </a:t>
            </a:r>
            <a:r>
              <a:rPr lang="da-DK" dirty="0" smtClean="0"/>
              <a:t>jeg gøre?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sz="1800" i="1" dirty="0" smtClean="0">
              <a:solidFill>
                <a:srgbClr val="FF0000"/>
              </a:solidFill>
            </a:endParaRPr>
          </a:p>
          <a:p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115616" y="990600"/>
            <a:ext cx="7799784" cy="5410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sz="3200" dirty="0" smtClean="0">
                <a:solidFill>
                  <a:srgbClr val="00B050"/>
                </a:solidFill>
              </a:rPr>
              <a:t>Hvordan løfter vi opgaven med 45 min. bevægelse i klassen/årgangen/huset?</a:t>
            </a:r>
          </a:p>
          <a:p>
            <a:pPr marL="0" indent="0">
              <a:buNone/>
            </a:pPr>
            <a:endParaRPr lang="da-DK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a-DK" sz="2000" dirty="0" smtClean="0">
                <a:solidFill>
                  <a:srgbClr val="00B050"/>
                </a:solidFill>
              </a:rPr>
              <a:t>Hvilke områder vil jeg gerne dyrke?</a:t>
            </a:r>
          </a:p>
          <a:p>
            <a:pPr>
              <a:buFontTx/>
              <a:buChar char="-"/>
            </a:pPr>
            <a:r>
              <a:rPr lang="da-DK" sz="2000" dirty="0" smtClean="0">
                <a:solidFill>
                  <a:srgbClr val="00B050"/>
                </a:solidFill>
              </a:rPr>
              <a:t>Fysisk træning</a:t>
            </a:r>
          </a:p>
          <a:p>
            <a:pPr>
              <a:buFontTx/>
              <a:buChar char="-"/>
            </a:pPr>
            <a:r>
              <a:rPr lang="da-DK" sz="2000" dirty="0" smtClean="0">
                <a:solidFill>
                  <a:srgbClr val="00B050"/>
                </a:solidFill>
              </a:rPr>
              <a:t>BIU eller</a:t>
            </a:r>
          </a:p>
          <a:p>
            <a:pPr>
              <a:buFontTx/>
              <a:buChar char="-"/>
            </a:pPr>
            <a:r>
              <a:rPr lang="da-DK" sz="2000" dirty="0" smtClean="0">
                <a:solidFill>
                  <a:srgbClr val="00B050"/>
                </a:solidFill>
              </a:rPr>
              <a:t>Brain-breaks?</a:t>
            </a:r>
          </a:p>
          <a:p>
            <a:pPr marL="0" indent="0">
              <a:buNone/>
            </a:pPr>
            <a:endParaRPr lang="da-DK" sz="2000" dirty="0" smtClean="0">
              <a:solidFill>
                <a:srgbClr val="00B050"/>
              </a:solidFill>
            </a:endParaRPr>
          </a:p>
          <a:p>
            <a:r>
              <a:rPr lang="da-DK" sz="2000" dirty="0" smtClean="0">
                <a:solidFill>
                  <a:srgbClr val="00B050"/>
                </a:solidFill>
              </a:rPr>
              <a:t>Skal det fastlægges på ugeplanen?</a:t>
            </a:r>
          </a:p>
          <a:p>
            <a:r>
              <a:rPr lang="da-DK" sz="2000" dirty="0" smtClean="0">
                <a:solidFill>
                  <a:srgbClr val="00B050"/>
                </a:solidFill>
              </a:rPr>
              <a:t>Skal eleverne inddrages i planlægning/afholdelse?</a:t>
            </a:r>
          </a:p>
          <a:p>
            <a:r>
              <a:rPr lang="da-DK" sz="2000" dirty="0" smtClean="0">
                <a:solidFill>
                  <a:srgbClr val="00B050"/>
                </a:solidFill>
              </a:rPr>
              <a:t>Hvordan skaber jeg et positiv og trygt klasserum, når der er bevægelse? </a:t>
            </a:r>
          </a:p>
          <a:p>
            <a:pPr>
              <a:buFontTx/>
              <a:buChar char="-"/>
            </a:pPr>
            <a:endParaRPr lang="da-DK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da-DK" dirty="0" smtClean="0">
              <a:solidFill>
                <a:srgbClr val="00B050"/>
              </a:solidFill>
            </a:endParaRPr>
          </a:p>
          <a:p>
            <a:endParaRPr lang="da-DK" dirty="0"/>
          </a:p>
          <a:p>
            <a:pPr>
              <a:buFontTx/>
              <a:buChar char="-"/>
            </a:pPr>
            <a:endParaRPr lang="da-DK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6721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Inkluderende undervisningen</a:t>
            </a:r>
            <a:endParaRPr lang="da-DK"/>
          </a:p>
        </p:txBody>
      </p:sp>
      <p:sp>
        <p:nvSpPr>
          <p:cNvPr id="8" name="Pladsholder til indhold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a-DK" dirty="0" smtClean="0"/>
              <a:t>Hvordan skaber jeg et trygt rum for bevægelse i mine timer?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6" name="Picture 4" descr="https://lh6.googleusercontent.com/tm0qImEhwOjbOdvQ6QXuS5T1UGOJvzhQRqHTiSy-iti_UICv9t8vonGsbhe7JVYskudRRUfiHygjfqC29EzSn17lZYoRiEnAjBpUyJDzPjvrYgtwIDuT7SdsO42gNJjxF9u-0xw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52736"/>
            <a:ext cx="3672407" cy="557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712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 Theme 8">
      <a:dk1>
        <a:srgbClr val="000000"/>
      </a:dk1>
      <a:lt1>
        <a:srgbClr val="CC9900"/>
      </a:lt1>
      <a:dk2>
        <a:srgbClr val="FBBC09"/>
      </a:dk2>
      <a:lt2>
        <a:srgbClr val="666633"/>
      </a:lt2>
      <a:accent1>
        <a:srgbClr val="339933"/>
      </a:accent1>
      <a:accent2>
        <a:srgbClr val="800000"/>
      </a:accent2>
      <a:accent3>
        <a:srgbClr val="E2CAAA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Office The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CC9900"/>
        </a:lt1>
        <a:dk2>
          <a:srgbClr val="FBBC09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E2CAAA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F0A7E53-2DC8-4472-943A-56C426CF6D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Ekstremsport, designskabelon</Template>
  <TotalTime>827</TotalTime>
  <Words>281</Words>
  <Application>Microsoft Office PowerPoint</Application>
  <PresentationFormat>Skærmshow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8" baseType="lpstr">
      <vt:lpstr>Arial</vt:lpstr>
      <vt:lpstr>Impact</vt:lpstr>
      <vt:lpstr>Office-tema</vt:lpstr>
      <vt:lpstr>Bevægelse på Tibben</vt:lpstr>
      <vt:lpstr>Hvorfor bevægelse?</vt:lpstr>
      <vt:lpstr>6 områder – og fokusår</vt:lpstr>
      <vt:lpstr>Hvad kan jeg gøre?</vt:lpstr>
      <vt:lpstr>Inkluderende undervisningen</vt:lpstr>
    </vt:vector>
  </TitlesOfParts>
  <Manager/>
  <Company>Helsingør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Bevægelse på Tibben</dc:title>
  <dc:subject/>
  <dc:creator>Bruger</dc:creator>
  <cp:keywords/>
  <dc:description/>
  <cp:lastModifiedBy>Bruger</cp:lastModifiedBy>
  <cp:revision>28</cp:revision>
  <cp:lastPrinted>1601-01-01T00:00:00Z</cp:lastPrinted>
  <dcterms:created xsi:type="dcterms:W3CDTF">2018-08-05T13:53:44Z</dcterms:created>
  <dcterms:modified xsi:type="dcterms:W3CDTF">2019-08-04T19:31:58Z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TC010902861030</vt:lpwstr>
  </property>
</Properties>
</file>