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9" r:id="rId4"/>
    <p:sldId id="260" r:id="rId5"/>
    <p:sldId id="261" r:id="rId6"/>
    <p:sldId id="269" r:id="rId7"/>
    <p:sldId id="268" r:id="rId8"/>
    <p:sldId id="265" r:id="rId9"/>
    <p:sldId id="266" r:id="rId10"/>
    <p:sldId id="267" r:id="rId11"/>
    <p:sldId id="258" r:id="rId12"/>
    <p:sldId id="264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CE01-33EA-42A0-8674-503225A60C0B}" type="datetimeFigureOut">
              <a:rPr lang="da-DK" smtClean="0"/>
              <a:t>01-11-2017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D8FC-142F-4B14-8612-CABA0BAB50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2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0D8FC-142F-4B14-8612-CABA0BAB50B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0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9B0A-FC1C-416A-978C-6DCFC212FA3A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87EF-7651-43AF-9993-295CC2AA0701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9C8-24AE-46A4-9A55-C570ADAB8073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01DA-A1F2-4BE0-80FC-6676928472C0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4BEE-FAAD-4BCF-8040-F3271996F391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A5E4-E58A-4114-9FCB-61AB0DDC63A5}" type="datetime1">
              <a:rPr lang="da-DK" smtClean="0"/>
              <a:t>01-11-2017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4607-9C23-42BD-AEAF-083CDCF3BFF6}" type="datetime1">
              <a:rPr lang="da-DK" smtClean="0"/>
              <a:t>01-11-2017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5571-6956-42C4-9021-9B9EACF88678}" type="datetime1">
              <a:rPr lang="da-DK" smtClean="0"/>
              <a:t>01-11-2017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DC4-CEDF-4B9D-900C-D72A517AD553}" type="datetime1">
              <a:rPr lang="da-DK" smtClean="0"/>
              <a:t>01-11-2017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4EA8-74DD-4586-A058-22F7D47C0AEB}" type="datetime1">
              <a:rPr lang="da-DK" smtClean="0"/>
              <a:t>01-11-2017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E3F-C065-4480-AFAD-695DE85A7830}" type="datetime1">
              <a:rPr lang="da-DK" smtClean="0"/>
              <a:t>01-11-2017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379F56-A0DE-4829-8207-BA199B5E6F88}" type="datetime1">
              <a:rPr lang="da-DK" smtClean="0"/>
              <a:t>01-11-2017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Bevægelse og læring - GLY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2D3E26-FAF8-41D0-9F4C-2F21B6B0CC21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Bevægelse og læring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8836"/>
            <a:ext cx="3744416" cy="34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860032" y="2828836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/>
              <a:t>Jeg </a:t>
            </a:r>
            <a:r>
              <a:rPr lang="da-DK" sz="2800" dirty="0"/>
              <a:t>hører det – jeg glemmer det</a:t>
            </a:r>
          </a:p>
          <a:p>
            <a:r>
              <a:rPr lang="da-DK" sz="2800" dirty="0"/>
              <a:t>Jeg ser det – jeg husker det</a:t>
            </a:r>
          </a:p>
          <a:p>
            <a:r>
              <a:rPr lang="da-DK" sz="2800" dirty="0"/>
              <a:t>Jeg gør det – jeg forstår det</a:t>
            </a:r>
          </a:p>
          <a:p>
            <a:r>
              <a:rPr lang="da-DK" sz="2800" dirty="0"/>
              <a:t>(kinesisk ordsprog)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1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Kærneværdier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Pæd. bagdør(melde til og fra)</a:t>
            </a:r>
          </a:p>
          <a:p>
            <a:r>
              <a:rPr lang="da-DK" dirty="0" smtClean="0"/>
              <a:t>Aktiv/passiv deltagelse</a:t>
            </a:r>
          </a:p>
          <a:p>
            <a:r>
              <a:rPr lang="da-DK" dirty="0" smtClean="0"/>
              <a:t>Progressiv opbygning</a:t>
            </a:r>
          </a:p>
          <a:p>
            <a:r>
              <a:rPr lang="da-DK" dirty="0" smtClean="0"/>
              <a:t>Udfordringer</a:t>
            </a:r>
          </a:p>
          <a:p>
            <a:r>
              <a:rPr lang="da-DK" dirty="0"/>
              <a:t>Tilpas aktivitet til eleverne efter mål – ikke </a:t>
            </a:r>
            <a:r>
              <a:rPr lang="da-DK" dirty="0" smtClean="0"/>
              <a:t>omvendt</a:t>
            </a:r>
          </a:p>
          <a:p>
            <a:r>
              <a:rPr lang="da-DK" dirty="0" smtClean="0"/>
              <a:t>Flow(følelser i spil)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2896"/>
            <a:ext cx="40386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308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70485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Taksonomi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32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Brainbreaks</a:t>
            </a:r>
            <a:r>
              <a:rPr lang="da-DK" dirty="0" smtClean="0"/>
              <a:t> – type 1(aktiv pause)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Øvelse: Smæk lår</a:t>
            </a:r>
          </a:p>
          <a:p>
            <a:r>
              <a:rPr lang="da-DK" dirty="0" smtClean="0"/>
              <a:t>Parvis, hold om håndled, ned i knæ, den frie hånd i vejret</a:t>
            </a:r>
          </a:p>
          <a:p>
            <a:r>
              <a:rPr lang="da-DK" dirty="0" smtClean="0"/>
              <a:t>Skift hånd efter 20 </a:t>
            </a:r>
            <a:r>
              <a:rPr lang="da-DK" dirty="0" err="1" smtClean="0"/>
              <a:t>sek</a:t>
            </a:r>
            <a:endParaRPr lang="da-DK" dirty="0" smtClean="0"/>
          </a:p>
          <a:p>
            <a:r>
              <a:rPr lang="da-DK" dirty="0" smtClean="0"/>
              <a:t>Gør hinanden gode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38" y="2276872"/>
            <a:ext cx="421536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50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”</a:t>
            </a:r>
            <a:r>
              <a:rPr lang="da-DK" i="1" dirty="0" smtClean="0"/>
              <a:t>Børn der er motorisk usikker vil ofte få en usikker personlighed</a:t>
            </a:r>
            <a:r>
              <a:rPr lang="da-DK" dirty="0" smtClean="0"/>
              <a:t>”(B. Koch)</a:t>
            </a:r>
          </a:p>
          <a:p>
            <a:r>
              <a:rPr lang="da-DK" dirty="0" smtClean="0"/>
              <a:t>”</a:t>
            </a:r>
            <a:r>
              <a:rPr lang="da-DK" i="1" dirty="0" smtClean="0"/>
              <a:t>Intelligens er ikke noget vi har. Det er noget vi gør. Børn tænker med hele kroppen</a:t>
            </a:r>
            <a:r>
              <a:rPr lang="da-DK" dirty="0" smtClean="0"/>
              <a:t>”(K. Fredens)</a:t>
            </a:r>
          </a:p>
          <a:p>
            <a:r>
              <a:rPr lang="da-DK" dirty="0" smtClean="0"/>
              <a:t>”</a:t>
            </a:r>
            <a:r>
              <a:rPr lang="da-DK" i="1" dirty="0" smtClean="0"/>
              <a:t>Barnet lærer sin omverden at kende gennem sin sansemotoriske funktioner</a:t>
            </a:r>
            <a:r>
              <a:rPr lang="da-DK" dirty="0" smtClean="0"/>
              <a:t>”(Piaget og </a:t>
            </a:r>
            <a:r>
              <a:rPr lang="da-DK" dirty="0" err="1"/>
              <a:t>V</a:t>
            </a:r>
            <a:r>
              <a:rPr lang="da-DK" dirty="0" err="1" smtClean="0"/>
              <a:t>ygotski</a:t>
            </a:r>
            <a:r>
              <a:rPr lang="da-DK" dirty="0" smtClean="0"/>
              <a:t>)</a:t>
            </a:r>
          </a:p>
          <a:p>
            <a:r>
              <a:rPr lang="da-DK" dirty="0" smtClean="0"/>
              <a:t>”…</a:t>
            </a:r>
            <a:r>
              <a:rPr lang="da-DK" i="1" dirty="0" smtClean="0"/>
              <a:t>de erfaringer som barnet børn med sin krop er grundlag for udvikling af personlighed såvel som intellekt</a:t>
            </a:r>
            <a:r>
              <a:rPr lang="da-DK" dirty="0" smtClean="0"/>
              <a:t>”(K. Fredens)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Krop før hoved..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44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denskab.dk/sites/all/files/imagecache/300x/article_images/9a519f57-28a5-4c33-bb4a-5926437c3ff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9060"/>
            <a:ext cx="5688632" cy="339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87208" cy="1008112"/>
          </a:xfrm>
        </p:spPr>
        <p:txBody>
          <a:bodyPr>
            <a:noAutofit/>
          </a:bodyPr>
          <a:lstStyle/>
          <a:p>
            <a:r>
              <a:rPr lang="da-DK" altLang="da-DK" sz="3200" dirty="0" smtClean="0"/>
              <a:t>Hvad har kokain, amfetamin, hasardspil, sex, motion, filantropi og en fantastisk forårsdag til fælles?</a:t>
            </a:r>
            <a:endParaRPr lang="da-DK" sz="32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62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t="2991" r="12578" b="6084"/>
          <a:stretch>
            <a:fillRect/>
          </a:stretch>
        </p:blipFill>
        <p:spPr bwMode="auto">
          <a:xfrm>
            <a:off x="2001838" y="382588"/>
            <a:ext cx="5205412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57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Fysisk aktivitet giver bedre kognitive funktioner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677332" y="2708920"/>
            <a:ext cx="3820055" cy="3417243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…hjernen er udviklet på baggrund af interaktion mellem kroppen og omgivelserne, og alle vores kognitive funktioner er dybest set funderede i vores forståelse af os selv i den verden, der omgiver os.. </a:t>
            </a:r>
          </a:p>
          <a:p>
            <a:r>
              <a:rPr lang="da-DK" dirty="0" smtClean="0"/>
              <a:t>….en adskillelse af motorik og kognition er ud fra denne tankegang kunstig og afspejler ikke den måde, hjernen arbejder på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44" y="2420888"/>
            <a:ext cx="37402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68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Udfordring og variation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77332" y="2276872"/>
            <a:ext cx="3820055" cy="3849291"/>
          </a:xfrm>
        </p:spPr>
        <p:txBody>
          <a:bodyPr/>
          <a:lstStyle/>
          <a:p>
            <a:r>
              <a:rPr lang="da-DK" sz="2400" dirty="0" smtClean="0"/>
              <a:t>Fysisk aktivitet med høj intensitet øger BDNF i hjernen</a:t>
            </a:r>
          </a:p>
          <a:p>
            <a:r>
              <a:rPr lang="da-DK" sz="2400" dirty="0" smtClean="0"/>
              <a:t>Læring fremmes bedst, hvis aktiviteten er udfordrende, varieret og indebærer succes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78" y="2708920"/>
            <a:ext cx="3743268" cy="32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46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175">
            <a:off x="4816695" y="2627162"/>
            <a:ext cx="3922902" cy="283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da-DK" sz="6000" dirty="0" smtClean="0"/>
              <a:t>    Planlægningen</a:t>
            </a:r>
            <a:endParaRPr lang="da-DK" sz="6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755">
            <a:off x="630506" y="2326716"/>
            <a:ext cx="3810000" cy="31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5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Pædagogisk idræt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Der er et mål med idrætten/bevægelsen</a:t>
            </a:r>
          </a:p>
          <a:p>
            <a:r>
              <a:rPr lang="da-DK" dirty="0" smtClean="0"/>
              <a:t>Idrætsforståelse af begrebet: idræt, leg og bevægelse</a:t>
            </a:r>
          </a:p>
          <a:p>
            <a:r>
              <a:rPr lang="da-DK" dirty="0" smtClean="0"/>
              <a:t>Der tages udgangspunkt i barnet før aktiviteten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8600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267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Læringsperspektivet </a:t>
            </a:r>
            <a:br>
              <a:rPr lang="da-DK" dirty="0" smtClean="0"/>
            </a:br>
            <a:r>
              <a:rPr lang="da-DK" dirty="0" smtClean="0"/>
              <a:t>- 4 fokuspunkter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Fysisk</a:t>
            </a:r>
          </a:p>
          <a:p>
            <a:r>
              <a:rPr lang="da-DK" dirty="0" smtClean="0"/>
              <a:t>Socialt</a:t>
            </a:r>
          </a:p>
          <a:p>
            <a:r>
              <a:rPr lang="da-DK" dirty="0" smtClean="0"/>
              <a:t>Psykisk</a:t>
            </a:r>
          </a:p>
          <a:p>
            <a:r>
              <a:rPr lang="da-DK" dirty="0" smtClean="0"/>
              <a:t>Kognitivt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Formel-1</a:t>
            </a:r>
          </a:p>
          <a:p>
            <a:r>
              <a:rPr lang="da-DK" dirty="0" smtClean="0"/>
              <a:t>Bevæg svarene</a:t>
            </a:r>
          </a:p>
          <a:p>
            <a:r>
              <a:rPr lang="da-DK" dirty="0" smtClean="0"/>
              <a:t>Smæk </a:t>
            </a:r>
            <a:r>
              <a:rPr lang="da-DK" dirty="0" smtClean="0"/>
              <a:t>resultatet(nutids-r)</a:t>
            </a:r>
            <a:endParaRPr lang="da-DK" dirty="0" smtClean="0"/>
          </a:p>
          <a:p>
            <a:endParaRPr lang="da-DK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679700"/>
            <a:ext cx="396044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Bevægelse og læring - GLY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92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4517</TotalTime>
  <Words>379</Words>
  <Application>Microsoft Office PowerPoint</Application>
  <PresentationFormat>Skærmshow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Bølgeform</vt:lpstr>
      <vt:lpstr>Bevægelse og læring</vt:lpstr>
      <vt:lpstr>Krop før hoved..</vt:lpstr>
      <vt:lpstr>Hvad har kokain, amfetamin, hasardspil, sex, motion, filantropi og en fantastisk forårsdag til fælles?</vt:lpstr>
      <vt:lpstr>PowerPoint-præsentation</vt:lpstr>
      <vt:lpstr>Fysisk aktivitet giver bedre kognitive funktioner</vt:lpstr>
      <vt:lpstr>Udfordring og variation</vt:lpstr>
      <vt:lpstr>    Planlægningen</vt:lpstr>
      <vt:lpstr>Pædagogisk idræt</vt:lpstr>
      <vt:lpstr>Læringsperspektivet  - 4 fokuspunkter</vt:lpstr>
      <vt:lpstr>Kærneværdier</vt:lpstr>
      <vt:lpstr>Taksonomi</vt:lpstr>
      <vt:lpstr>Brainbreaks – type 1(aktiv pause)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Sæt skolen i bevægelse – uge 13</dc:title>
  <dc:creator>ES_Lærer</dc:creator>
  <cp:lastModifiedBy>Bruger</cp:lastModifiedBy>
  <cp:revision>30</cp:revision>
  <dcterms:created xsi:type="dcterms:W3CDTF">2015-02-09T09:28:44Z</dcterms:created>
  <dcterms:modified xsi:type="dcterms:W3CDTF">2017-11-01T19:37:19Z</dcterms:modified>
</cp:coreProperties>
</file>